
<file path=[Content_Types].xml><?xml version="1.0" encoding="utf-8"?>
<Types xmlns="http://schemas.openxmlformats.org/package/2006/content-types">
  <Default Extension="wav" ContentType="audio/x-wav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8"/>
  </p:handoutMasterIdLst>
  <p:sldIdLst>
    <p:sldId id="256" r:id="rId3"/>
    <p:sldId id="257" r:id="rId5"/>
    <p:sldId id="258" r:id="rId6"/>
    <p:sldId id="259" r:id="rId7"/>
  </p:sldIdLst>
  <p:sldSz cx="12192000" cy="6858000"/>
  <p:notesSz cx="6858000" cy="9144000"/>
  <p:embeddedFontLst>
    <p:embeddedFont>
      <p:font typeface="微软雅黑" panose="020B0503020204020204" charset="-122"/>
      <p:regular r:id="rId1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8" y="60"/>
      </p:cViewPr>
      <p:guideLst>
        <p:guide orient="horz" pos="2159"/>
        <p:guide pos="382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2.xml"/><Relationship Id="rId4" Type="http://schemas.openxmlformats.org/officeDocument/2006/relationships/image" Target="../media/image2.png"/><Relationship Id="rId3" Type="http://schemas.microsoft.com/office/2007/relationships/media" Target="../media/audio1.wav"/><Relationship Id="rId2" Type="http://schemas.openxmlformats.org/officeDocument/2006/relationships/audio" Target="../media/audio1.wav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63.xml"/><Relationship Id="rId5" Type="http://schemas.openxmlformats.org/officeDocument/2006/relationships/image" Target="../media/image2.png"/><Relationship Id="rId4" Type="http://schemas.microsoft.com/office/2007/relationships/media" Target="../media/audio2.wav"/><Relationship Id="rId3" Type="http://schemas.openxmlformats.org/officeDocument/2006/relationships/audio" Target="../media/audio2.wav"/><Relationship Id="rId2" Type="http://schemas.openxmlformats.org/officeDocument/2006/relationships/image" Target="../media/image4.GIF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64.xml"/><Relationship Id="rId5" Type="http://schemas.openxmlformats.org/officeDocument/2006/relationships/image" Target="../media/image2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65.xml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2.png"/><Relationship Id="rId4" Type="http://schemas.microsoft.com/office/2007/relationships/media" Target="../media/audio1.wav"/><Relationship Id="rId3" Type="http://schemas.openxmlformats.org/officeDocument/2006/relationships/audio" Target="../media/audio1.wav"/><Relationship Id="rId2" Type="http://schemas.openxmlformats.org/officeDocument/2006/relationships/image" Target="../media/image8.GIF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上课了-2_页面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22225"/>
            <a:ext cx="12160000" cy="6840000"/>
          </a:xfrm>
          <a:prstGeom prst="rect">
            <a:avLst/>
          </a:prstGeom>
        </p:spPr>
      </p:pic>
      <p:pic>
        <p:nvPicPr>
          <p:cNvPr id="2" name="学校上下课铃声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77075" y="2411095"/>
            <a:ext cx="619125" cy="6191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上课了-2_页面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22225"/>
            <a:ext cx="12160000" cy="6840000"/>
          </a:xfrm>
          <a:prstGeom prst="rect">
            <a:avLst/>
          </a:prstGeom>
        </p:spPr>
      </p:pic>
      <p:pic>
        <p:nvPicPr>
          <p:cNvPr id="2" name="图片 1" descr="下课啦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885" y="2616835"/>
            <a:ext cx="2428875" cy="2428875"/>
          </a:xfrm>
          <a:prstGeom prst="rect">
            <a:avLst/>
          </a:prstGeom>
        </p:spPr>
      </p:pic>
      <p:pic>
        <p:nvPicPr>
          <p:cNvPr id="3" name="休息音乐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37245" y="3216910"/>
            <a:ext cx="619125" cy="6191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6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上课了-2_页面_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22225"/>
            <a:ext cx="12160000" cy="6840000"/>
          </a:xfrm>
          <a:prstGeom prst="rect">
            <a:avLst/>
          </a:prstGeom>
        </p:spPr>
      </p:pic>
      <p:pic>
        <p:nvPicPr>
          <p:cNvPr id="2" name="图片 1" descr="back-home-1-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230" y="3411855"/>
            <a:ext cx="2019300" cy="2143125"/>
          </a:xfrm>
          <a:prstGeom prst="rect">
            <a:avLst/>
          </a:prstGeom>
        </p:spPr>
      </p:pic>
      <p:pic>
        <p:nvPicPr>
          <p:cNvPr id="3" name="再见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3360" y="3688080"/>
            <a:ext cx="619125" cy="6191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上课了-2_页面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22225"/>
            <a:ext cx="12160000" cy="6840000"/>
          </a:xfrm>
          <a:prstGeom prst="rect">
            <a:avLst/>
          </a:prstGeom>
        </p:spPr>
      </p:pic>
      <p:pic>
        <p:nvPicPr>
          <p:cNvPr id="2" name="图片 1" descr="09df477bcb5d4806b73b7a7c264998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755" y="555625"/>
            <a:ext cx="1853565" cy="2057400"/>
          </a:xfrm>
          <a:prstGeom prst="rect">
            <a:avLst/>
          </a:prstGeom>
        </p:spPr>
      </p:pic>
      <p:pic>
        <p:nvPicPr>
          <p:cNvPr id="6" name="学校上下课铃声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4505" y="1703070"/>
            <a:ext cx="619125" cy="619125"/>
          </a:xfrm>
          <a:prstGeom prst="rect">
            <a:avLst/>
          </a:prstGeom>
        </p:spPr>
      </p:pic>
      <p:pic>
        <p:nvPicPr>
          <p:cNvPr id="7" name="happy music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73210" y="3451860"/>
            <a:ext cx="619125" cy="6191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1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5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70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11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4</Slides>
  <Notes>1</Notes>
  <HiddenSlides>0</HiddenSlides>
  <MMClips>5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guoqz</cp:lastModifiedBy>
  <cp:revision>51</cp:revision>
  <dcterms:created xsi:type="dcterms:W3CDTF">2020-04-10T02:48:00Z</dcterms:created>
  <dcterms:modified xsi:type="dcterms:W3CDTF">2020-04-11T05:19:22Z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